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EE8-CE4C-444D-9725-54C29614A723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F8CF-C022-4A59-AB9E-B42801967E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3099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EE8-CE4C-444D-9725-54C29614A723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F8CF-C022-4A59-AB9E-B42801967E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964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EE8-CE4C-444D-9725-54C29614A723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F8CF-C022-4A59-AB9E-B42801967E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978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EE8-CE4C-444D-9725-54C29614A723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F8CF-C022-4A59-AB9E-B42801967E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240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EE8-CE4C-444D-9725-54C29614A723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F8CF-C022-4A59-AB9E-B42801967E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9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EE8-CE4C-444D-9725-54C29614A723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F8CF-C022-4A59-AB9E-B42801967E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8659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EE8-CE4C-444D-9725-54C29614A723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F8CF-C022-4A59-AB9E-B42801967E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318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EE8-CE4C-444D-9725-54C29614A723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F8CF-C022-4A59-AB9E-B42801967E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09349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EE8-CE4C-444D-9725-54C29614A723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F8CF-C022-4A59-AB9E-B42801967E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242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EE8-CE4C-444D-9725-54C29614A723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F8CF-C022-4A59-AB9E-B42801967E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120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B1EE8-CE4C-444D-9725-54C29614A723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6F8CF-C022-4A59-AB9E-B42801967E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3919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B1EE8-CE4C-444D-9725-54C29614A723}" type="datetimeFigureOut">
              <a:rPr lang="zh-TW" altLang="en-US" smtClean="0"/>
              <a:t>2016/11/12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6F8CF-C022-4A59-AB9E-B42801967E3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7204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0"/>
          <p:cNvSpPr>
            <a:spLocks noChangeArrowheads="1"/>
          </p:cNvSpPr>
          <p:nvPr/>
        </p:nvSpPr>
        <p:spPr bwMode="auto">
          <a:xfrm>
            <a:off x="1039813" y="252413"/>
            <a:ext cx="7729537" cy="965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 defTabSz="1028700" eaLnBrk="0" hangingPunct="0"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1028700" eaLnBrk="0" hangingPunct="0"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028700" eaLnBrk="0" hangingPunct="0"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028700" eaLnBrk="0" hangingPunct="0"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028700" eaLnBrk="0" hangingPunct="0"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/>
            <a:r>
              <a:rPr lang="en-US" altLang="zh-TW" sz="2800" dirty="0"/>
              <a:t>HM2 </a:t>
            </a:r>
            <a:r>
              <a:rPr lang="zh-TW" altLang="en-US" sz="2800" dirty="0"/>
              <a:t>自動感應手部消毒乾洗手機</a:t>
            </a:r>
          </a:p>
          <a:p>
            <a:pPr algn="ctr"/>
            <a:r>
              <a:rPr lang="zh-TW" altLang="en-US" sz="2800" dirty="0"/>
              <a:t>規格功能簡介</a:t>
            </a:r>
            <a:endParaRPr lang="zh-TW" altLang="en-US" sz="2500" b="1" dirty="0">
              <a:solidFill>
                <a:srgbClr val="000000"/>
              </a:solidFill>
              <a:latin typeface="新細明體" panose="02020500000000000000" pitchFamily="18" charset="-120"/>
            </a:endParaRPr>
          </a:p>
        </p:txBody>
      </p:sp>
      <p:sp>
        <p:nvSpPr>
          <p:cNvPr id="5" name="Line 31"/>
          <p:cNvSpPr>
            <a:spLocks noChangeShapeType="1"/>
          </p:cNvSpPr>
          <p:nvPr/>
        </p:nvSpPr>
        <p:spPr bwMode="auto">
          <a:xfrm>
            <a:off x="774700" y="1268413"/>
            <a:ext cx="8637588" cy="0"/>
          </a:xfrm>
          <a:prstGeom prst="line">
            <a:avLst/>
          </a:prstGeom>
          <a:noFill/>
          <a:ln w="2222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6" name="Text Box 35"/>
          <p:cNvSpPr txBox="1">
            <a:spLocks noChangeArrowheads="1"/>
          </p:cNvSpPr>
          <p:nvPr/>
        </p:nvSpPr>
        <p:spPr bwMode="auto">
          <a:xfrm>
            <a:off x="3203575" y="1711325"/>
            <a:ext cx="6337300" cy="4535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 marL="342900" indent="-342900" defTabSz="1028700" eaLnBrk="0" hangingPunct="0"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defTabSz="1028700" eaLnBrk="0" hangingPunct="0"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028700" eaLnBrk="0" hangingPunct="0"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028700" eaLnBrk="0" hangingPunct="0"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028700" eaLnBrk="0" hangingPunct="0"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2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驅動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模式：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紅外線自動感應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完全免觸碰。</a:t>
            </a: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溶液範圍：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稀釋酒精。</a:t>
            </a: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單次噴出量：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每次約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0.8 cc~1.5cc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r>
              <a:rPr lang="pl-PL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pl-PL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尺寸：</a:t>
            </a:r>
            <a:r>
              <a:rPr lang="pl-PL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140W x 140D x 210H mm</a:t>
            </a:r>
            <a:r>
              <a:rPr lang="zh-TW" altLang="pl-PL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容量：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1100 CC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重量：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620g 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包含乾電池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電源：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二號鹼性乾電池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(AA)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兩顆。</a:t>
            </a: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幫浦：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齒輪轉幫浦式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(Gear Pump)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感應距離：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3 - 7 CM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電力不足顯示燈：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紅色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LED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燈。</a:t>
            </a: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簡易、乾淨可自由裝卸液桶，節能環保節省成本。</a:t>
            </a: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放置方式：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可掛於牆面或立於桌面。</a:t>
            </a:r>
            <a:endParaRPr lang="zh-TW" altLang="en-US" sz="2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700" y="2098579"/>
            <a:ext cx="2175596" cy="325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515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143</Words>
  <Application>Microsoft Office PowerPoint</Application>
  <PresentationFormat>寬螢幕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微軟正黑體</vt:lpstr>
      <vt:lpstr>新細明體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Company>馬可設計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Finema</dc:creator>
  <cp:lastModifiedBy>Finema</cp:lastModifiedBy>
  <cp:revision>2</cp:revision>
  <dcterms:created xsi:type="dcterms:W3CDTF">2016-11-12T08:39:18Z</dcterms:created>
  <dcterms:modified xsi:type="dcterms:W3CDTF">2016-11-12T08:43:36Z</dcterms:modified>
</cp:coreProperties>
</file>